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3" r:id="rId3"/>
    <p:sldId id="266" r:id="rId4"/>
    <p:sldId id="260" r:id="rId5"/>
    <p:sldId id="269" r:id="rId6"/>
    <p:sldId id="270" r:id="rId7"/>
    <p:sldId id="261" r:id="rId8"/>
    <p:sldId id="262" r:id="rId9"/>
    <p:sldId id="263" r:id="rId10"/>
    <p:sldId id="265" r:id="rId11"/>
    <p:sldId id="271" r:id="rId12"/>
    <p:sldId id="264" r:id="rId13"/>
    <p:sldId id="272" r:id="rId14"/>
    <p:sldId id="282" r:id="rId15"/>
    <p:sldId id="273" r:id="rId16"/>
    <p:sldId id="279" r:id="rId17"/>
    <p:sldId id="280" r:id="rId18"/>
    <p:sldId id="274" r:id="rId19"/>
    <p:sldId id="275" r:id="rId20"/>
    <p:sldId id="276" r:id="rId21"/>
    <p:sldId id="277" r:id="rId22"/>
    <p:sldId id="281" r:id="rId2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9B15"/>
    <a:srgbClr val="AEF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94671" autoAdjust="0"/>
  </p:normalViewPr>
  <p:slideViewPr>
    <p:cSldViewPr>
      <p:cViewPr>
        <p:scale>
          <a:sx n="82" d="100"/>
          <a:sy n="82" d="100"/>
        </p:scale>
        <p:origin x="-468" y="-29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1194101" y="2165647"/>
            <a:ext cx="6779110" cy="923330"/>
            <a:chOff x="1172584" y="1381459"/>
            <a:chExt cx="6779110" cy="1231106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040803"/>
            <a:ext cx="6777318" cy="1298987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25897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1" y="419549"/>
            <a:ext cx="1678193" cy="417507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9" y="637391"/>
            <a:ext cx="5507917" cy="3767866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4594069" y="2045201"/>
            <a:ext cx="4110116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000879" y="1381459"/>
              <a:ext cx="11695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165684"/>
            <a:ext cx="6779110" cy="923330"/>
            <a:chOff x="1172584" y="1381459"/>
            <a:chExt cx="6779110" cy="1231106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1" y="903643"/>
            <a:ext cx="7754713" cy="1433037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9" y="2825488"/>
            <a:ext cx="7734747" cy="112514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1680210"/>
            <a:ext cx="3803904" cy="290779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1680210"/>
            <a:ext cx="3803904" cy="290779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1680210"/>
            <a:ext cx="3442446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210696"/>
            <a:ext cx="3803904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1680210"/>
            <a:ext cx="3447288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208276"/>
            <a:ext cx="3799728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80" y="1258647"/>
            <a:ext cx="3422483" cy="141519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2" y="419549"/>
            <a:ext cx="4116667" cy="4175074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80" y="2702859"/>
            <a:ext cx="3411725" cy="188796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2" y="3501614"/>
            <a:ext cx="7767021" cy="483547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500224"/>
            <a:ext cx="4772156" cy="2698512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3993229"/>
            <a:ext cx="7756264" cy="60364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427617"/>
            <a:ext cx="7756263" cy="79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1686261"/>
            <a:ext cx="7745505" cy="290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46210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1B36BD-7397-48D0-A592-D7FEE666646D}" type="datetimeFigureOut">
              <a:rPr lang="pt-BR" smtClean="0"/>
              <a:t>01/09/2018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21082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46210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EBBFC5CC-9E03-417B-9762-923C15FBCDFD}" type="slidenum">
              <a:rPr lang="pt-BR" smtClean="0"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audio" Target="../media/audio3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5000"/>
                    </a14:imgEffect>
                    <a14:imgEffect>
                      <a14:colorTemperature colorTemp="8625"/>
                    </a14:imgEffect>
                    <a14:imgEffect>
                      <a14:saturation sat="175000"/>
                    </a14:imgEffect>
                    <a14:imgEffect>
                      <a14:brightnessContrast bright="-18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64743"/>
            <a:ext cx="5832648" cy="4095239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50000"/>
                <a:alpha val="80000"/>
              </a:schemeClr>
            </a:outerShdw>
          </a:effec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87574"/>
            <a:ext cx="6368816" cy="2880320"/>
          </a:xfrm>
        </p:spPr>
        <p:txBody>
          <a:bodyPr>
            <a:noAutofit/>
          </a:bodyPr>
          <a:lstStyle/>
          <a:p>
            <a:pPr algn="l"/>
            <a:r>
              <a:rPr lang="pt-B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Sis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tema do</a:t>
            </a:r>
          </a:p>
          <a:p>
            <a:pPr algn="l"/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rograma </a:t>
            </a:r>
          </a:p>
          <a:p>
            <a:pPr algn="l"/>
            <a:r>
              <a:rPr lang="pt-B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N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acional de </a:t>
            </a:r>
          </a:p>
          <a:p>
            <a:pPr algn="l"/>
            <a:r>
              <a:rPr lang="pt-BR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ontrole da</a:t>
            </a:r>
          </a:p>
          <a:p>
            <a:pPr algn="l"/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           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D</a:t>
            </a:r>
            <a:r>
              <a:rPr lang="pt-BR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engue</a:t>
            </a:r>
          </a:p>
          <a:p>
            <a:pPr algn="l"/>
            <a:endParaRPr lang="pt-BR" sz="32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algn="l"/>
            <a:endParaRPr lang="pt-BR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67544" y="4157667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spc="-1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   WEB</a:t>
            </a:r>
            <a:endParaRPr lang="pt-BR" sz="3600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7584" y="-236562"/>
            <a:ext cx="748883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9600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sisPNCD</a:t>
            </a:r>
            <a:endParaRPr lang="pt-BR" sz="96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744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3000"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464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eta circular 2"/>
          <p:cNvSpPr/>
          <p:nvPr/>
        </p:nvSpPr>
        <p:spPr>
          <a:xfrm rot="18985698" flipH="1">
            <a:off x="4023212" y="3574941"/>
            <a:ext cx="576064" cy="360040"/>
          </a:xfrm>
          <a:prstGeom prst="circularArrow">
            <a:avLst/>
          </a:prstGeom>
          <a:gradFill>
            <a:gsLst>
              <a:gs pos="84000">
                <a:srgbClr val="AEFCC2">
                  <a:lumMod val="75000"/>
                  <a:lumOff val="25000"/>
                </a:srgbClr>
              </a:gs>
              <a:gs pos="6000">
                <a:srgbClr val="92D050">
                  <a:lumMod val="33000"/>
                  <a:lumOff val="67000"/>
                </a:srgbClr>
              </a:gs>
            </a:gsLst>
            <a:path path="circle">
              <a:fillToRect t="100000" r="100000"/>
            </a:path>
          </a:gradFill>
          <a:ln>
            <a:noFill/>
          </a:ln>
          <a:effectLst>
            <a:innerShdw blurRad="63500" dist="50800" dir="189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96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circular 1"/>
          <p:cNvSpPr/>
          <p:nvPr/>
        </p:nvSpPr>
        <p:spPr>
          <a:xfrm rot="19025715" flipH="1">
            <a:off x="-3059685" y="4470567"/>
            <a:ext cx="432048" cy="288032"/>
          </a:xfrm>
          <a:prstGeom prst="circularArrow">
            <a:avLst/>
          </a:prstGeom>
          <a:gradFill>
            <a:gsLst>
              <a:gs pos="84000">
                <a:srgbClr val="AEFCC2">
                  <a:lumMod val="75000"/>
                  <a:lumOff val="25000"/>
                </a:srgbClr>
              </a:gs>
              <a:gs pos="6000">
                <a:srgbClr val="92D050">
                  <a:lumMod val="33000"/>
                  <a:lumOff val="67000"/>
                </a:srgbClr>
              </a:gs>
            </a:gsLst>
            <a:path path="circle">
              <a:fillToRect t="100000" r="100000"/>
            </a:path>
          </a:gradFill>
          <a:ln>
            <a:noFill/>
          </a:ln>
          <a:effectLst>
            <a:innerShdw blurRad="63500" dist="50800" dir="18900000">
              <a:prstClr val="black">
                <a:alpha val="57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3998" cy="514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8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0" y="-21719"/>
            <a:ext cx="914846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eta circular 1"/>
          <p:cNvSpPr/>
          <p:nvPr/>
        </p:nvSpPr>
        <p:spPr>
          <a:xfrm rot="1998537">
            <a:off x="3815569" y="3086471"/>
            <a:ext cx="288032" cy="216024"/>
          </a:xfrm>
          <a:prstGeom prst="circularArrow">
            <a:avLst/>
          </a:prstGeom>
          <a:gradFill>
            <a:gsLst>
              <a:gs pos="84000">
                <a:srgbClr val="92D050"/>
              </a:gs>
              <a:gs pos="6000">
                <a:srgbClr val="92D050">
                  <a:lumMod val="33000"/>
                  <a:lumOff val="67000"/>
                </a:srgbClr>
              </a:gs>
            </a:gsLst>
            <a:path path="circle">
              <a:fillToRect t="100000" r="100000"/>
            </a:path>
          </a:gradFill>
          <a:ln>
            <a:noFill/>
          </a:ln>
          <a:effectLst>
            <a:innerShdw blurRad="63500" dist="50800" dir="1890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987824" y="2135582"/>
            <a:ext cx="971761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210170</a:t>
            </a:r>
            <a:endParaRPr lang="pt-BR" sz="600" dirty="0">
              <a:solidFill>
                <a:schemeClr val="bg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27584" y="2135582"/>
            <a:ext cx="720080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500" b="1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BARREIRINHAS</a:t>
            </a:r>
            <a:endParaRPr lang="pt-BR" sz="500" b="1" dirty="0">
              <a:solidFill>
                <a:schemeClr val="bg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14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618452" cy="653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eta circular 2"/>
          <p:cNvSpPr/>
          <p:nvPr/>
        </p:nvSpPr>
        <p:spPr>
          <a:xfrm rot="18956091" flipH="1">
            <a:off x="5148064" y="5648691"/>
            <a:ext cx="504056" cy="360040"/>
          </a:xfrm>
          <a:prstGeom prst="circularArrow">
            <a:avLst/>
          </a:prstGeom>
          <a:gradFill>
            <a:gsLst>
              <a:gs pos="84000">
                <a:srgbClr val="92D050"/>
              </a:gs>
              <a:gs pos="6000">
                <a:srgbClr val="92D050">
                  <a:lumMod val="33000"/>
                  <a:lumOff val="67000"/>
                </a:srgbClr>
              </a:gs>
            </a:gsLst>
            <a:path path="circle">
              <a:fillToRect t="100000" r="100000"/>
            </a:path>
          </a:gradFill>
          <a:ln>
            <a:noFill/>
          </a:ln>
          <a:effectLst>
            <a:innerShdw blurRad="63500" dist="50800" dir="18900000">
              <a:prstClr val="black">
                <a:alpha val="3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115616" y="1131590"/>
            <a:ext cx="2232248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b="1" dirty="0" smtClean="0">
                <a:solidFill>
                  <a:schemeClr val="tx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BARREIRINHAS</a:t>
            </a:r>
            <a:endParaRPr lang="pt-BR" sz="900" b="1" dirty="0">
              <a:solidFill>
                <a:schemeClr val="tx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779912" y="1131590"/>
            <a:ext cx="1152128" cy="720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b="1" dirty="0" smtClean="0">
                <a:solidFill>
                  <a:schemeClr val="tx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210170</a:t>
            </a:r>
            <a:endParaRPr lang="pt-BR" sz="1100" b="1" dirty="0">
              <a:solidFill>
                <a:schemeClr val="tx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4" y="26666"/>
            <a:ext cx="9108236" cy="512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47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514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eta circular 1"/>
          <p:cNvSpPr/>
          <p:nvPr/>
        </p:nvSpPr>
        <p:spPr>
          <a:xfrm rot="1629772">
            <a:off x="4185845" y="3705973"/>
            <a:ext cx="360040" cy="288032"/>
          </a:xfrm>
          <a:prstGeom prst="circularArrow">
            <a:avLst/>
          </a:prstGeom>
          <a:gradFill>
            <a:gsLst>
              <a:gs pos="84000">
                <a:srgbClr val="92D050"/>
              </a:gs>
              <a:gs pos="6000">
                <a:srgbClr val="92D050">
                  <a:lumMod val="33000"/>
                  <a:lumOff val="67000"/>
                </a:srgbClr>
              </a:gs>
            </a:gsLst>
            <a:path path="circle">
              <a:fillToRect t="100000" r="100000"/>
            </a:path>
          </a:gradFill>
          <a:ln>
            <a:noFill/>
          </a:ln>
          <a:effectLst>
            <a:innerShdw blurRad="63500" dist="50800" dir="135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14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ta circular 1"/>
          <p:cNvSpPr/>
          <p:nvPr/>
        </p:nvSpPr>
        <p:spPr>
          <a:xfrm rot="1629772">
            <a:off x="-2582907" y="4126604"/>
            <a:ext cx="360040" cy="288032"/>
          </a:xfrm>
          <a:prstGeom prst="circularArrow">
            <a:avLst/>
          </a:prstGeom>
          <a:gradFill>
            <a:gsLst>
              <a:gs pos="84000">
                <a:srgbClr val="92D050"/>
              </a:gs>
              <a:gs pos="6000">
                <a:srgbClr val="92D050">
                  <a:lumMod val="33000"/>
                  <a:lumOff val="67000"/>
                </a:srgbClr>
              </a:gs>
            </a:gsLst>
            <a:path path="circle">
              <a:fillToRect t="100000" r="100000"/>
            </a:path>
          </a:gradFill>
          <a:ln>
            <a:noFill/>
          </a:ln>
          <a:effectLst>
            <a:innerShdw blurRad="63500" dist="50800" dir="135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115616" y="3657600"/>
            <a:ext cx="216024" cy="111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pt-BR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76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115616" y="3657600"/>
            <a:ext cx="216024" cy="111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pt-BR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46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eta circular 1"/>
          <p:cNvSpPr/>
          <p:nvPr/>
        </p:nvSpPr>
        <p:spPr>
          <a:xfrm rot="1629772">
            <a:off x="4185845" y="3718170"/>
            <a:ext cx="360040" cy="288032"/>
          </a:xfrm>
          <a:prstGeom prst="circularArrow">
            <a:avLst/>
          </a:prstGeom>
          <a:gradFill>
            <a:gsLst>
              <a:gs pos="84000">
                <a:srgbClr val="92D050"/>
              </a:gs>
              <a:gs pos="6000">
                <a:srgbClr val="92D050">
                  <a:lumMod val="33000"/>
                  <a:lumOff val="67000"/>
                </a:srgbClr>
              </a:gs>
            </a:gsLst>
            <a:path path="circle">
              <a:fillToRect t="100000" r="100000"/>
            </a:path>
          </a:gradFill>
          <a:ln>
            <a:noFill/>
          </a:ln>
          <a:effectLst>
            <a:innerShdw blurRad="63500" dist="50800" dir="135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08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83568" y="2139702"/>
            <a:ext cx="720080" cy="184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BACABEIRA</a:t>
            </a:r>
            <a:endParaRPr lang="pt-B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55576" y="2427734"/>
            <a:ext cx="216024" cy="1846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600" b="1" spc="-15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pt-BR" sz="600" b="1" spc="-1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0" y="0"/>
            <a:ext cx="9146230" cy="5142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55576" y="2571750"/>
            <a:ext cx="216024" cy="86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pt-BR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612559" cy="5404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2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8"/>
            <a:ext cx="9144000" cy="2507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9143999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1749099" y="1698943"/>
            <a:ext cx="55948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Plataforma Web - Localidade</a:t>
            </a:r>
            <a:endParaRPr lang="pt-BR" sz="32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835696" y="4507255"/>
            <a:ext cx="53447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Plataforma Web - </a:t>
            </a:r>
            <a:r>
              <a:rPr lang="pt-BR" sz="32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SisPNCD</a:t>
            </a:r>
            <a:endParaRPr lang="pt-BR" sz="32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71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07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eta circular 1"/>
          <p:cNvSpPr/>
          <p:nvPr/>
        </p:nvSpPr>
        <p:spPr>
          <a:xfrm rot="2454464">
            <a:off x="3901989" y="3015232"/>
            <a:ext cx="362271" cy="288032"/>
          </a:xfrm>
          <a:prstGeom prst="circularArrow">
            <a:avLst/>
          </a:prstGeom>
          <a:gradFill>
            <a:gsLst>
              <a:gs pos="84000">
                <a:srgbClr val="92D050"/>
              </a:gs>
              <a:gs pos="6000">
                <a:srgbClr val="92D050">
                  <a:lumMod val="33000"/>
                  <a:lumOff val="67000"/>
                </a:srgbClr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14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colorTemperature colorTemp="8625"/>
                    </a14:imgEffect>
                    <a14:imgEffect>
                      <a14:saturation sat="175000"/>
                    </a14:imgEffect>
                    <a14:imgEffect>
                      <a14:brightnessContrast bright="-18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64743"/>
            <a:ext cx="5832648" cy="4095239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50000"/>
                <a:alpha val="80000"/>
              </a:scheme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3917014" y="1995686"/>
            <a:ext cx="1309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latin typeface="Bauhaus 93" pitchFamily="82" charset="0"/>
              </a:rPr>
              <a:t>FIM</a:t>
            </a:r>
            <a:endParaRPr lang="pt-BR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93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059832" y="51470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002060"/>
                </a:solidFill>
              </a:rPr>
              <a:t>PQAVS 2018 – Indicador 8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83"/>
            <a:ext cx="9241071" cy="5195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52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46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81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9"/>
            <a:ext cx="91440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20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3" y="14729"/>
            <a:ext cx="9129997" cy="5133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eta circular 2"/>
          <p:cNvSpPr/>
          <p:nvPr/>
        </p:nvSpPr>
        <p:spPr>
          <a:xfrm rot="21150585" flipH="1">
            <a:off x="4809387" y="2605417"/>
            <a:ext cx="461329" cy="357969"/>
          </a:xfrm>
          <a:prstGeom prst="circularArrow">
            <a:avLst/>
          </a:prstGeom>
          <a:gradFill flip="none" rotWithShape="1">
            <a:gsLst>
              <a:gs pos="97000">
                <a:srgbClr val="AEFCC2"/>
              </a:gs>
              <a:gs pos="9000">
                <a:srgbClr val="92D050">
                  <a:lumMod val="33000"/>
                  <a:lumOff val="67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1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891"/>
            <a:ext cx="91440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eta circular 1"/>
          <p:cNvSpPr/>
          <p:nvPr/>
        </p:nvSpPr>
        <p:spPr>
          <a:xfrm rot="19582785" flipH="1">
            <a:off x="4067944" y="3484342"/>
            <a:ext cx="432048" cy="288032"/>
          </a:xfrm>
          <a:prstGeom prst="circularArrow">
            <a:avLst/>
          </a:prstGeom>
          <a:gradFill>
            <a:gsLst>
              <a:gs pos="84000">
                <a:srgbClr val="AEFCC2">
                  <a:lumMod val="55000"/>
                </a:srgbClr>
              </a:gs>
              <a:gs pos="6000">
                <a:srgbClr val="92D050">
                  <a:lumMod val="33000"/>
                  <a:lumOff val="67000"/>
                </a:srgbClr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827584" y="2211710"/>
            <a:ext cx="576064" cy="948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7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210170</a:t>
            </a:r>
            <a:endParaRPr lang="pt-BR" sz="7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>
            <a:spLocks/>
          </p:cNvSpPr>
          <p:nvPr/>
        </p:nvSpPr>
        <p:spPr>
          <a:xfrm>
            <a:off x="395536" y="2120272"/>
            <a:ext cx="360040" cy="1617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lIns="0" tIns="0" rIns="36000" bIns="0" rtlCol="0">
            <a:normAutofit/>
          </a:bodyPr>
          <a:lstStyle/>
          <a:p>
            <a:r>
              <a:rPr lang="pt-BR" sz="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Município:</a:t>
            </a:r>
          </a:p>
          <a:p>
            <a:r>
              <a:rPr lang="pt-BR" sz="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BARREIRINHAS</a:t>
            </a:r>
            <a:endParaRPr lang="pt-BR" sz="5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1"/>
            <a:ext cx="91440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13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46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61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a Dura">
  <a:themeElements>
    <a:clrScheme name="Capa Dura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Capa Dura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apa Dura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</TotalTime>
  <Words>43</Words>
  <Application>Microsoft Office PowerPoint</Application>
  <PresentationFormat>Apresentação na tela (16:9)</PresentationFormat>
  <Paragraphs>23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Capa Dura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N C D</dc:title>
  <dc:creator>CESAR</dc:creator>
  <cp:lastModifiedBy>CESAR</cp:lastModifiedBy>
  <cp:revision>51</cp:revision>
  <dcterms:created xsi:type="dcterms:W3CDTF">2018-07-31T01:05:58Z</dcterms:created>
  <dcterms:modified xsi:type="dcterms:W3CDTF">2018-09-02T01:31:32Z</dcterms:modified>
</cp:coreProperties>
</file>